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6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4T18:09:32" idx="3">
    <p:pos x="10" y="10"/>
    <p:text>aumentar altura das secções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4T18:11:21.623" idx="4">
    <p:pos x="6204" y="543"/>
    <p:text>chegar bandeira um pouco para baixo e diminuir espaço entre bandeira e texto encarnado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4T18:13:02.202" idx="6">
    <p:pos x="5337" y="1298"/>
    <p:text>puxar roda pra baixo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1D70-A3AA-754D-8013-E76C8C92B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1880C-6FC4-2747-8305-792FE78DB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7FF1D-195C-E54C-B7AF-11E862D1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B8BD0-2D88-5941-B32E-29AFB7BA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A567-5734-144C-92EA-9BB03A01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3637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AF23-206A-8541-8A06-2599520C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4AC9-0BFE-5943-A002-91EB9BEA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FD18-E9D9-C94A-80DF-3CEF6569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E303-5AFC-5345-BF62-6D45A13C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884A-B8D2-5142-AF3C-E5F7933B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7649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73B56-E94E-C44C-8B4F-0B7E1DDCE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CCA6F-4E9B-144B-8010-F00AE16C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4502-B87D-2348-83B4-F7F8B6FF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387A-0390-2540-89FD-11C5CCED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D7B0-A6A6-1746-B74D-2B79700F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382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4E31-05E8-9846-B744-007B5CF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20C7-2027-ED43-A4CC-3CC648C5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4DEB4-F916-A44B-A713-A6EF7105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866F5-1B92-044B-B0AC-43BD5417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B777-2859-5648-80BA-07FB811E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2020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4980-83DF-5B47-BACA-00AD458F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AFED3-1139-1D49-9DB1-5F824A755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A9B0-7666-A346-B585-76517D28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E6808-20B1-6A4A-9894-BB3F47D2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BF1B4-117D-BE47-B17F-8BD3A98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5987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1F09-8E08-9746-88D0-F1953922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D980-00F0-1B44-A120-C906B0D3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8AAE4-BF81-AE46-9D3D-B3B0DDDD6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C4ABC-017A-E245-92D0-660653C3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763C7-0EFF-E849-A996-CF907E5A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6DA6F-DB79-E04E-B384-996A9F42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3356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7A9D-EC5C-E44F-BBF9-650A2B04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B0C9F-72C8-4D4A-91C0-0E4DB9975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79942-0EFF-1840-97DE-ACF8658CF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7821D-8A58-4142-8669-E071D9B05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99BD8-EEFD-D545-B907-28FB07389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BD5C1-025F-274E-B984-72D0C9A4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3C46C-DE23-0D47-8E12-CBE507FB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CC598-23F2-7045-977F-5DAB0300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454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0837-4FDE-174B-9DDE-641EF3A9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F8D6E-4613-744A-8209-8F7DB485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C02DD-EAC0-C340-8756-9AAF7E0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A4415-2707-B441-B2D7-8AEFDC9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5508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6143F-D649-0540-BBA8-27BE58BD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D5DA6-CF96-9E44-BCCE-192B0CDF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67A4-41FB-4C4D-85A9-2E5FEC5E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819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551A-59A3-5545-8B09-BFEAD89C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4A5E-67C0-A64A-9A65-CC070E61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B394-242B-2741-AF1C-81E3851C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D34E2-8E9B-AF4B-A6B5-7BDE6858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7D68F-F8F2-914A-BEF6-D18693FF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4BB60-90D6-FB4D-BA9E-81B610F0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7349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C9D6-4A23-A448-83E9-3FAD386E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650E14-E26B-8242-A01E-33A601910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0AF9B-00FA-A04C-A6EC-4BFF7731D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E940C-F249-0349-A96D-255711E8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C867B-DFA9-7D4F-B646-05E7102F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7B0C8-86A8-9D43-84FD-305CFF66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203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133AB-4805-6741-B4D3-855F4602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051BC-DEB9-2046-908E-F7841343F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3124-E439-6B48-B12D-FB0978F0C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B77A-1EEF-5D4F-B1A0-F65019674389}" type="datetimeFigureOut">
              <a:rPr lang="en-PT" smtClean="0"/>
              <a:t>04/11/2020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13E0-1FB4-794D-977E-FF89196C5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4C1C-3626-C64B-A415-A3A9DB01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48D5D-BE37-1447-8833-76FE3EE38CDA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716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79A3C-8355-9649-BBCD-6DA76A26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4E786-B5E5-7946-BD08-533E5F53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2" y="587022"/>
            <a:ext cx="7536636" cy="5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3E074-B6D3-0548-8158-F040A413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9" y="0"/>
            <a:ext cx="6393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A33B9-4204-3841-A0F8-65D3C523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85" y="0"/>
            <a:ext cx="3855697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859A29-DB78-4C44-8AA4-4EEA01DBDA24}"/>
              </a:ext>
            </a:extLst>
          </p:cNvPr>
          <p:cNvCxnSpPr/>
          <p:nvPr/>
        </p:nvCxnSpPr>
        <p:spPr>
          <a:xfrm>
            <a:off x="1524000" y="598311"/>
            <a:ext cx="0" cy="625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46E154-A434-6C4D-9E8C-F8AC650F2693}"/>
              </a:ext>
            </a:extLst>
          </p:cNvPr>
          <p:cNvCxnSpPr/>
          <p:nvPr/>
        </p:nvCxnSpPr>
        <p:spPr>
          <a:xfrm>
            <a:off x="4888089" y="598311"/>
            <a:ext cx="0" cy="625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FB248A-1FF4-E542-81B8-BBA08A3B95FB}"/>
              </a:ext>
            </a:extLst>
          </p:cNvPr>
          <p:cNvSpPr txBox="1"/>
          <p:nvPr/>
        </p:nvSpPr>
        <p:spPr>
          <a:xfrm>
            <a:off x="6547556" y="1840089"/>
            <a:ext cx="2613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PT" dirty="0"/>
              <a:t>eduzir container</a:t>
            </a:r>
          </a:p>
          <a:p>
            <a:r>
              <a:rPr lang="en-GB" dirty="0"/>
              <a:t>R</a:t>
            </a:r>
            <a:r>
              <a:rPr lang="en-PT" dirty="0"/>
              <a:t>eduzir tamanho de texto</a:t>
            </a:r>
          </a:p>
        </p:txBody>
      </p:sp>
    </p:spTree>
    <p:extLst>
      <p:ext uri="{BB962C8B-B14F-4D97-AF65-F5344CB8AC3E}">
        <p14:creationId xmlns:p14="http://schemas.microsoft.com/office/powerpoint/2010/main" val="410343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FB248A-1FF4-E542-81B8-BBA08A3B95FB}"/>
              </a:ext>
            </a:extLst>
          </p:cNvPr>
          <p:cNvSpPr txBox="1"/>
          <p:nvPr/>
        </p:nvSpPr>
        <p:spPr>
          <a:xfrm>
            <a:off x="5080001" y="2201334"/>
            <a:ext cx="407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Aumentar tamanho fita “</a:t>
            </a:r>
            <a:r>
              <a:rPr lang="pt-PT" dirty="0" err="1"/>
              <a:t>the</a:t>
            </a:r>
            <a:r>
              <a:rPr lang="pt-PT" dirty="0"/>
              <a:t> time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”</a:t>
            </a: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A8A8-DEC6-364F-A3CF-398E8BD6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3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FB248A-1FF4-E542-81B8-BBA08A3B95FB}"/>
              </a:ext>
            </a:extLst>
          </p:cNvPr>
          <p:cNvSpPr txBox="1"/>
          <p:nvPr/>
        </p:nvSpPr>
        <p:spPr>
          <a:xfrm>
            <a:off x="4961743" y="4075290"/>
            <a:ext cx="32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Substituir por sequencia de </a:t>
            </a:r>
            <a:r>
              <a:rPr lang="pt-PT" dirty="0" err="1"/>
              <a:t>pngs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9DF18-8D8F-9C48-BA52-51CE6E96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46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7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DA0CF-81B9-7D44-A812-C449D988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6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FD687-72C5-9D4D-9923-DA37B908968C}"/>
              </a:ext>
            </a:extLst>
          </p:cNvPr>
          <p:cNvSpPr txBox="1"/>
          <p:nvPr/>
        </p:nvSpPr>
        <p:spPr>
          <a:xfrm>
            <a:off x="5023556" y="3429000"/>
            <a:ext cx="96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margem</a:t>
            </a:r>
          </a:p>
        </p:txBody>
      </p:sp>
    </p:spTree>
    <p:extLst>
      <p:ext uri="{BB962C8B-B14F-4D97-AF65-F5344CB8AC3E}">
        <p14:creationId xmlns:p14="http://schemas.microsoft.com/office/powerpoint/2010/main" val="225098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612E3-A39F-2F45-AAAF-B1494C02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6" y="0"/>
            <a:ext cx="38556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CC267-7E93-AF4C-9D6B-ADAD326A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0385B-0677-F74F-9DE8-7A29479F1492}"/>
              </a:ext>
            </a:extLst>
          </p:cNvPr>
          <p:cNvSpPr txBox="1"/>
          <p:nvPr/>
        </p:nvSpPr>
        <p:spPr>
          <a:xfrm>
            <a:off x="8444478" y="2932775"/>
            <a:ext cx="202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PT" dirty="0"/>
              <a:t>amanhos e cor</a:t>
            </a:r>
          </a:p>
          <a:p>
            <a:r>
              <a:rPr lang="en-GB" dirty="0"/>
              <a:t>N</a:t>
            </a:r>
            <a:r>
              <a:rPr lang="en-PT" dirty="0"/>
              <a:t>avbar menu 100%</a:t>
            </a:r>
          </a:p>
        </p:txBody>
      </p:sp>
    </p:spTree>
    <p:extLst>
      <p:ext uri="{BB962C8B-B14F-4D97-AF65-F5344CB8AC3E}">
        <p14:creationId xmlns:p14="http://schemas.microsoft.com/office/powerpoint/2010/main" val="161180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32</Words>
  <Application>Microsoft Macintosh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2020-11-04T18:06:57Z</dcterms:created>
  <dcterms:modified xsi:type="dcterms:W3CDTF">2020-11-04T18:44:19Z</dcterms:modified>
</cp:coreProperties>
</file>